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4"/>
  </p:sldMasterIdLst>
  <p:sldIdLst>
    <p:sldId id="256" r:id="rId5"/>
    <p:sldId id="257" r:id="rId6"/>
    <p:sldId id="259" r:id="rId7"/>
    <p:sldId id="261" r:id="rId8"/>
    <p:sldId id="260" r:id="rId9"/>
    <p:sldId id="262" r:id="rId10"/>
    <p:sldId id="270" r:id="rId11"/>
    <p:sldId id="264" r:id="rId12"/>
    <p:sldId id="265" r:id="rId13"/>
    <p:sldId id="266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78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60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394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489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037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161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270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462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21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663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111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41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89" r:id="rId7"/>
    <p:sldLayoutId id="2147483688" r:id="rId8"/>
    <p:sldLayoutId id="2147483687" r:id="rId9"/>
    <p:sldLayoutId id="2147483686" r:id="rId10"/>
    <p:sldLayoutId id="214748367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35AE2F-5E3A-49D9-8DE1-8A333BA40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62F6AC-EBC8-48A9-947E-66AFFF9BED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6226"/>
          <a:stretch/>
        </p:blipFill>
        <p:spPr>
          <a:xfrm>
            <a:off x="0" y="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AB09E6-F1DB-434C-9496-BC2C202D7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8468"/>
            <a:ext cx="9144000" cy="3257135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Special function and integral transforms</a:t>
            </a:r>
            <a:br>
              <a:rPr lang="en-US" sz="48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br>
              <a:rPr lang="en-US" sz="48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48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MAT241</a:t>
            </a:r>
            <a:endParaRPr lang="en-US" sz="4800" dirty="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4D8AD8F-EF7F-481F-B99A-B85138970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79EB4626-023C-436D-9F57-9EB460809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902700 h 5416094"/>
              <a:gd name="connsiteX1" fmla="*/ 902700 w 10515600"/>
              <a:gd name="connsiteY1" fmla="*/ 0 h 5416094"/>
              <a:gd name="connsiteX2" fmla="*/ 1746919 w 10515600"/>
              <a:gd name="connsiteY2" fmla="*/ 0 h 5416094"/>
              <a:gd name="connsiteX3" fmla="*/ 2329833 w 10515600"/>
              <a:gd name="connsiteY3" fmla="*/ 0 h 5416094"/>
              <a:gd name="connsiteX4" fmla="*/ 2825644 w 10515600"/>
              <a:gd name="connsiteY4" fmla="*/ 0 h 5416094"/>
              <a:gd name="connsiteX5" fmla="*/ 3582762 w 10515600"/>
              <a:gd name="connsiteY5" fmla="*/ 0 h 5416094"/>
              <a:gd name="connsiteX6" fmla="*/ 4165675 w 10515600"/>
              <a:gd name="connsiteY6" fmla="*/ 0 h 5416094"/>
              <a:gd name="connsiteX7" fmla="*/ 5009894 w 10515600"/>
              <a:gd name="connsiteY7" fmla="*/ 0 h 5416094"/>
              <a:gd name="connsiteX8" fmla="*/ 5505706 w 10515600"/>
              <a:gd name="connsiteY8" fmla="*/ 0 h 5416094"/>
              <a:gd name="connsiteX9" fmla="*/ 6349925 w 10515600"/>
              <a:gd name="connsiteY9" fmla="*/ 0 h 5416094"/>
              <a:gd name="connsiteX10" fmla="*/ 6758634 w 10515600"/>
              <a:gd name="connsiteY10" fmla="*/ 0 h 5416094"/>
              <a:gd name="connsiteX11" fmla="*/ 7428650 w 10515600"/>
              <a:gd name="connsiteY11" fmla="*/ 0 h 5416094"/>
              <a:gd name="connsiteX12" fmla="*/ 8098665 w 10515600"/>
              <a:gd name="connsiteY12" fmla="*/ 0 h 5416094"/>
              <a:gd name="connsiteX13" fmla="*/ 8681579 w 10515600"/>
              <a:gd name="connsiteY13" fmla="*/ 0 h 5416094"/>
              <a:gd name="connsiteX14" fmla="*/ 9612900 w 10515600"/>
              <a:gd name="connsiteY14" fmla="*/ 0 h 5416094"/>
              <a:gd name="connsiteX15" fmla="*/ 10515600 w 10515600"/>
              <a:gd name="connsiteY15" fmla="*/ 902700 h 5416094"/>
              <a:gd name="connsiteX16" fmla="*/ 10515600 w 10515600"/>
              <a:gd name="connsiteY16" fmla="*/ 1504482 h 5416094"/>
              <a:gd name="connsiteX17" fmla="*/ 10515600 w 10515600"/>
              <a:gd name="connsiteY17" fmla="*/ 2178479 h 5416094"/>
              <a:gd name="connsiteX18" fmla="*/ 10515600 w 10515600"/>
              <a:gd name="connsiteY18" fmla="*/ 2780261 h 5416094"/>
              <a:gd name="connsiteX19" fmla="*/ 10515600 w 10515600"/>
              <a:gd name="connsiteY19" fmla="*/ 3273722 h 5416094"/>
              <a:gd name="connsiteX20" fmla="*/ 10515600 w 10515600"/>
              <a:gd name="connsiteY20" fmla="*/ 3803291 h 5416094"/>
              <a:gd name="connsiteX21" fmla="*/ 10515600 w 10515600"/>
              <a:gd name="connsiteY21" fmla="*/ 4513394 h 5416094"/>
              <a:gd name="connsiteX22" fmla="*/ 9612900 w 10515600"/>
              <a:gd name="connsiteY22" fmla="*/ 5416094 h 5416094"/>
              <a:gd name="connsiteX23" fmla="*/ 9117089 w 10515600"/>
              <a:gd name="connsiteY23" fmla="*/ 5416094 h 5416094"/>
              <a:gd name="connsiteX24" fmla="*/ 8708379 w 10515600"/>
              <a:gd name="connsiteY24" fmla="*/ 5416094 h 5416094"/>
              <a:gd name="connsiteX25" fmla="*/ 8299670 w 10515600"/>
              <a:gd name="connsiteY25" fmla="*/ 5416094 h 5416094"/>
              <a:gd name="connsiteX26" fmla="*/ 7629654 w 10515600"/>
              <a:gd name="connsiteY26" fmla="*/ 5416094 h 5416094"/>
              <a:gd name="connsiteX27" fmla="*/ 7133843 w 10515600"/>
              <a:gd name="connsiteY27" fmla="*/ 5416094 h 5416094"/>
              <a:gd name="connsiteX28" fmla="*/ 6376726 w 10515600"/>
              <a:gd name="connsiteY28" fmla="*/ 5416094 h 5416094"/>
              <a:gd name="connsiteX29" fmla="*/ 5880914 w 10515600"/>
              <a:gd name="connsiteY29" fmla="*/ 5416094 h 5416094"/>
              <a:gd name="connsiteX30" fmla="*/ 5123797 w 10515600"/>
              <a:gd name="connsiteY30" fmla="*/ 5416094 h 5416094"/>
              <a:gd name="connsiteX31" fmla="*/ 4715088 w 10515600"/>
              <a:gd name="connsiteY31" fmla="*/ 5416094 h 5416094"/>
              <a:gd name="connsiteX32" fmla="*/ 3957970 w 10515600"/>
              <a:gd name="connsiteY32" fmla="*/ 5416094 h 5416094"/>
              <a:gd name="connsiteX33" fmla="*/ 3462159 w 10515600"/>
              <a:gd name="connsiteY33" fmla="*/ 5416094 h 5416094"/>
              <a:gd name="connsiteX34" fmla="*/ 3053449 w 10515600"/>
              <a:gd name="connsiteY34" fmla="*/ 5416094 h 5416094"/>
              <a:gd name="connsiteX35" fmla="*/ 2557638 w 10515600"/>
              <a:gd name="connsiteY35" fmla="*/ 5416094 h 5416094"/>
              <a:gd name="connsiteX36" fmla="*/ 1800521 w 10515600"/>
              <a:gd name="connsiteY36" fmla="*/ 5416094 h 5416094"/>
              <a:gd name="connsiteX37" fmla="*/ 902700 w 10515600"/>
              <a:gd name="connsiteY37" fmla="*/ 5416094 h 5416094"/>
              <a:gd name="connsiteX38" fmla="*/ 0 w 10515600"/>
              <a:gd name="connsiteY38" fmla="*/ 4513394 h 5416094"/>
              <a:gd name="connsiteX39" fmla="*/ 0 w 10515600"/>
              <a:gd name="connsiteY39" fmla="*/ 3911612 h 5416094"/>
              <a:gd name="connsiteX40" fmla="*/ 0 w 10515600"/>
              <a:gd name="connsiteY40" fmla="*/ 3309829 h 5416094"/>
              <a:gd name="connsiteX41" fmla="*/ 0 w 10515600"/>
              <a:gd name="connsiteY41" fmla="*/ 2780261 h 5416094"/>
              <a:gd name="connsiteX42" fmla="*/ 0 w 10515600"/>
              <a:gd name="connsiteY42" fmla="*/ 2106265 h 5416094"/>
              <a:gd name="connsiteX43" fmla="*/ 0 w 10515600"/>
              <a:gd name="connsiteY43" fmla="*/ 1504482 h 5416094"/>
              <a:gd name="connsiteX44" fmla="*/ 0 w 10515600"/>
              <a:gd name="connsiteY44" fmla="*/ 90270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15600" h="5416094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noFill/>
          <a:ln w="60325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3B60E7C-F9E6-4523-B6A0-B3D6293F8E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4598988"/>
            <a:ext cx="9144000" cy="102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i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b="1" i="1" dirty="0" err="1">
                <a:latin typeface="Aharoni" panose="02010803020104030203" pitchFamily="2" charset="-79"/>
                <a:cs typeface="Aharoni" panose="02010803020104030203" pitchFamily="2" charset="-79"/>
              </a:rPr>
              <a:t>Eng</a:t>
            </a:r>
            <a:r>
              <a:rPr lang="en-US" sz="2400" b="1" i="1" dirty="0">
                <a:latin typeface="Aharoni" panose="02010803020104030203" pitchFamily="2" charset="-79"/>
                <a:cs typeface="Aharoni" panose="02010803020104030203" pitchFamily="2" charset="-79"/>
              </a:rPr>
              <a:t>: Karoline Kamil</a:t>
            </a:r>
          </a:p>
        </p:txBody>
      </p:sp>
    </p:spTree>
    <p:extLst>
      <p:ext uri="{BB962C8B-B14F-4D97-AF65-F5344CB8AC3E}">
        <p14:creationId xmlns:p14="http://schemas.microsoft.com/office/powerpoint/2010/main" val="1201181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2D42D9-94CA-4AA6-95BD-8019EFE544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257" y="1047603"/>
            <a:ext cx="9582785" cy="4762354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5237049-52A2-49F2-A73E-41C0CF71DA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8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62F6AC-EBC8-48A9-947E-66AFFF9BED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5" name="Rectangle 8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AB09E6-F1DB-434C-9496-BC2C202D7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250" y="542959"/>
            <a:ext cx="11548532" cy="4229305"/>
          </a:xfrm>
        </p:spPr>
        <p:txBody>
          <a:bodyPr anchor="t">
            <a:normAutofit/>
          </a:bodyPr>
          <a:lstStyle/>
          <a:p>
            <a:r>
              <a:rPr lang="en-US" sz="115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  <a:br>
              <a:rPr lang="en-US" sz="115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en-US" sz="11500" dirty="0">
              <a:solidFill>
                <a:schemeClr val="bg1"/>
              </a:solidFill>
            </a:endParaRP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095" y="4702516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7047BCB-5CBA-4BAA-8DEF-CAC27F9112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793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35AE2F-5E3A-49D9-8DE1-8A333BA40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62F6AC-EBC8-48A9-947E-66AFFF9BED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r="-1" b="6226"/>
          <a:stretch/>
        </p:blipFill>
        <p:spPr>
          <a:xfrm>
            <a:off x="0" y="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AB09E6-F1DB-434C-9496-BC2C202D7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6735" y="2448005"/>
            <a:ext cx="9144000" cy="911461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Bessel Differential Equation </a:t>
            </a:r>
            <a:endParaRPr lang="en-US" sz="4800" dirty="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4D8AD8F-EF7F-481F-B99A-B85138970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79EB4626-023C-436D-9F57-9EB460809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902700 h 5416094"/>
              <a:gd name="connsiteX1" fmla="*/ 902700 w 10515600"/>
              <a:gd name="connsiteY1" fmla="*/ 0 h 5416094"/>
              <a:gd name="connsiteX2" fmla="*/ 1746919 w 10515600"/>
              <a:gd name="connsiteY2" fmla="*/ 0 h 5416094"/>
              <a:gd name="connsiteX3" fmla="*/ 2329833 w 10515600"/>
              <a:gd name="connsiteY3" fmla="*/ 0 h 5416094"/>
              <a:gd name="connsiteX4" fmla="*/ 2825644 w 10515600"/>
              <a:gd name="connsiteY4" fmla="*/ 0 h 5416094"/>
              <a:gd name="connsiteX5" fmla="*/ 3582762 w 10515600"/>
              <a:gd name="connsiteY5" fmla="*/ 0 h 5416094"/>
              <a:gd name="connsiteX6" fmla="*/ 4165675 w 10515600"/>
              <a:gd name="connsiteY6" fmla="*/ 0 h 5416094"/>
              <a:gd name="connsiteX7" fmla="*/ 5009894 w 10515600"/>
              <a:gd name="connsiteY7" fmla="*/ 0 h 5416094"/>
              <a:gd name="connsiteX8" fmla="*/ 5505706 w 10515600"/>
              <a:gd name="connsiteY8" fmla="*/ 0 h 5416094"/>
              <a:gd name="connsiteX9" fmla="*/ 6349925 w 10515600"/>
              <a:gd name="connsiteY9" fmla="*/ 0 h 5416094"/>
              <a:gd name="connsiteX10" fmla="*/ 6758634 w 10515600"/>
              <a:gd name="connsiteY10" fmla="*/ 0 h 5416094"/>
              <a:gd name="connsiteX11" fmla="*/ 7428650 w 10515600"/>
              <a:gd name="connsiteY11" fmla="*/ 0 h 5416094"/>
              <a:gd name="connsiteX12" fmla="*/ 8098665 w 10515600"/>
              <a:gd name="connsiteY12" fmla="*/ 0 h 5416094"/>
              <a:gd name="connsiteX13" fmla="*/ 8681579 w 10515600"/>
              <a:gd name="connsiteY13" fmla="*/ 0 h 5416094"/>
              <a:gd name="connsiteX14" fmla="*/ 9612900 w 10515600"/>
              <a:gd name="connsiteY14" fmla="*/ 0 h 5416094"/>
              <a:gd name="connsiteX15" fmla="*/ 10515600 w 10515600"/>
              <a:gd name="connsiteY15" fmla="*/ 902700 h 5416094"/>
              <a:gd name="connsiteX16" fmla="*/ 10515600 w 10515600"/>
              <a:gd name="connsiteY16" fmla="*/ 1504482 h 5416094"/>
              <a:gd name="connsiteX17" fmla="*/ 10515600 w 10515600"/>
              <a:gd name="connsiteY17" fmla="*/ 2178479 h 5416094"/>
              <a:gd name="connsiteX18" fmla="*/ 10515600 w 10515600"/>
              <a:gd name="connsiteY18" fmla="*/ 2780261 h 5416094"/>
              <a:gd name="connsiteX19" fmla="*/ 10515600 w 10515600"/>
              <a:gd name="connsiteY19" fmla="*/ 3273722 h 5416094"/>
              <a:gd name="connsiteX20" fmla="*/ 10515600 w 10515600"/>
              <a:gd name="connsiteY20" fmla="*/ 3803291 h 5416094"/>
              <a:gd name="connsiteX21" fmla="*/ 10515600 w 10515600"/>
              <a:gd name="connsiteY21" fmla="*/ 4513394 h 5416094"/>
              <a:gd name="connsiteX22" fmla="*/ 9612900 w 10515600"/>
              <a:gd name="connsiteY22" fmla="*/ 5416094 h 5416094"/>
              <a:gd name="connsiteX23" fmla="*/ 9117089 w 10515600"/>
              <a:gd name="connsiteY23" fmla="*/ 5416094 h 5416094"/>
              <a:gd name="connsiteX24" fmla="*/ 8708379 w 10515600"/>
              <a:gd name="connsiteY24" fmla="*/ 5416094 h 5416094"/>
              <a:gd name="connsiteX25" fmla="*/ 8299670 w 10515600"/>
              <a:gd name="connsiteY25" fmla="*/ 5416094 h 5416094"/>
              <a:gd name="connsiteX26" fmla="*/ 7629654 w 10515600"/>
              <a:gd name="connsiteY26" fmla="*/ 5416094 h 5416094"/>
              <a:gd name="connsiteX27" fmla="*/ 7133843 w 10515600"/>
              <a:gd name="connsiteY27" fmla="*/ 5416094 h 5416094"/>
              <a:gd name="connsiteX28" fmla="*/ 6376726 w 10515600"/>
              <a:gd name="connsiteY28" fmla="*/ 5416094 h 5416094"/>
              <a:gd name="connsiteX29" fmla="*/ 5880914 w 10515600"/>
              <a:gd name="connsiteY29" fmla="*/ 5416094 h 5416094"/>
              <a:gd name="connsiteX30" fmla="*/ 5123797 w 10515600"/>
              <a:gd name="connsiteY30" fmla="*/ 5416094 h 5416094"/>
              <a:gd name="connsiteX31" fmla="*/ 4715088 w 10515600"/>
              <a:gd name="connsiteY31" fmla="*/ 5416094 h 5416094"/>
              <a:gd name="connsiteX32" fmla="*/ 3957970 w 10515600"/>
              <a:gd name="connsiteY32" fmla="*/ 5416094 h 5416094"/>
              <a:gd name="connsiteX33" fmla="*/ 3462159 w 10515600"/>
              <a:gd name="connsiteY33" fmla="*/ 5416094 h 5416094"/>
              <a:gd name="connsiteX34" fmla="*/ 3053449 w 10515600"/>
              <a:gd name="connsiteY34" fmla="*/ 5416094 h 5416094"/>
              <a:gd name="connsiteX35" fmla="*/ 2557638 w 10515600"/>
              <a:gd name="connsiteY35" fmla="*/ 5416094 h 5416094"/>
              <a:gd name="connsiteX36" fmla="*/ 1800521 w 10515600"/>
              <a:gd name="connsiteY36" fmla="*/ 5416094 h 5416094"/>
              <a:gd name="connsiteX37" fmla="*/ 902700 w 10515600"/>
              <a:gd name="connsiteY37" fmla="*/ 5416094 h 5416094"/>
              <a:gd name="connsiteX38" fmla="*/ 0 w 10515600"/>
              <a:gd name="connsiteY38" fmla="*/ 4513394 h 5416094"/>
              <a:gd name="connsiteX39" fmla="*/ 0 w 10515600"/>
              <a:gd name="connsiteY39" fmla="*/ 3911612 h 5416094"/>
              <a:gd name="connsiteX40" fmla="*/ 0 w 10515600"/>
              <a:gd name="connsiteY40" fmla="*/ 3309829 h 5416094"/>
              <a:gd name="connsiteX41" fmla="*/ 0 w 10515600"/>
              <a:gd name="connsiteY41" fmla="*/ 2780261 h 5416094"/>
              <a:gd name="connsiteX42" fmla="*/ 0 w 10515600"/>
              <a:gd name="connsiteY42" fmla="*/ 2106265 h 5416094"/>
              <a:gd name="connsiteX43" fmla="*/ 0 w 10515600"/>
              <a:gd name="connsiteY43" fmla="*/ 1504482 h 5416094"/>
              <a:gd name="connsiteX44" fmla="*/ 0 w 10515600"/>
              <a:gd name="connsiteY44" fmla="*/ 90270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15600" h="5416094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noFill/>
          <a:ln w="60325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3B60E7C-F9E6-4523-B6A0-B3D6293F8E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0" y="4598988"/>
            <a:ext cx="9144000" cy="102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i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b="1" i="1" dirty="0" err="1">
                <a:latin typeface="Aharoni" panose="02010803020104030203" pitchFamily="2" charset="-79"/>
                <a:cs typeface="Aharoni" panose="02010803020104030203" pitchFamily="2" charset="-79"/>
              </a:rPr>
              <a:t>Eng</a:t>
            </a:r>
            <a:r>
              <a:rPr lang="en-US" sz="2400" b="1" i="1" dirty="0">
                <a:latin typeface="Aharoni" panose="02010803020104030203" pitchFamily="2" charset="-79"/>
                <a:cs typeface="Aharoni" panose="02010803020104030203" pitchFamily="2" charset="-79"/>
              </a:rPr>
              <a:t>: Karoline Kamil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885E568-5A93-4544-8F64-F5B6FF1580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942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5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880509-31FD-44B6-AD7D-9719020892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49"/>
          <a:stretch/>
        </p:blipFill>
        <p:spPr>
          <a:xfrm>
            <a:off x="1164542" y="0"/>
            <a:ext cx="507402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505DC2-3556-4136-A902-459106F483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28"/>
          <a:stretch/>
        </p:blipFill>
        <p:spPr>
          <a:xfrm>
            <a:off x="6611815" y="0"/>
            <a:ext cx="4914602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E917705-ECA5-437F-8542-46A0CBB4CE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ED74DE-40C5-4AFA-9129-1F4549C5E4E4}"/>
              </a:ext>
            </a:extLst>
          </p:cNvPr>
          <p:cNvSpPr txBox="1"/>
          <p:nvPr/>
        </p:nvSpPr>
        <p:spPr>
          <a:xfrm>
            <a:off x="928467" y="1547445"/>
            <a:ext cx="1589650" cy="4616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Given</a:t>
            </a:r>
          </a:p>
        </p:txBody>
      </p:sp>
    </p:spTree>
    <p:extLst>
      <p:ext uri="{BB962C8B-B14F-4D97-AF65-F5344CB8AC3E}">
        <p14:creationId xmlns:p14="http://schemas.microsoft.com/office/powerpoint/2010/main" val="586076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5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ECEC14-C2CB-4819-81A5-0D52F822A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029"/>
          <a:stretch/>
        </p:blipFill>
        <p:spPr>
          <a:xfrm>
            <a:off x="1446333" y="1362661"/>
            <a:ext cx="9275064" cy="408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388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5F4542-51C0-4575-B296-61C10D52A2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67"/>
          <a:stretch/>
        </p:blipFill>
        <p:spPr>
          <a:xfrm>
            <a:off x="981075" y="0"/>
            <a:ext cx="9593494" cy="6858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F0BC613-56DA-4AAD-B5C6-B22287BBE8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236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9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CDBA2F-DA18-4634-A19B-0D90AA7B3B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7833"/>
          <a:stretch/>
        </p:blipFill>
        <p:spPr>
          <a:xfrm>
            <a:off x="1304156" y="0"/>
            <a:ext cx="4970035" cy="6858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A70E412-4BEC-443D-A144-4E7C618D44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66978" y="2899117"/>
            <a:ext cx="609600" cy="60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53A60C-C4F6-48BA-B83B-427574828EC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09" r="48361"/>
          <a:stretch/>
        </p:blipFill>
        <p:spPr>
          <a:xfrm>
            <a:off x="6390363" y="0"/>
            <a:ext cx="4920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3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8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3953F9-2F10-438F-BEB5-331D86EA4A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97" t="2" r="57"/>
          <a:stretch/>
        </p:blipFill>
        <p:spPr>
          <a:xfrm>
            <a:off x="998807" y="-1"/>
            <a:ext cx="4853354" cy="6858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6A3510-FF78-44AA-A949-5C2CC1EFFD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6590"/>
          <a:stretch/>
        </p:blipFill>
        <p:spPr>
          <a:xfrm>
            <a:off x="6003461" y="0"/>
            <a:ext cx="5180356" cy="685800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66AACE-A670-42CA-A8A1-C0C72D07D0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82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7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394255-EE14-4A13-AD1C-BADD732B66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990"/>
          <a:stretch/>
        </p:blipFill>
        <p:spPr>
          <a:xfrm>
            <a:off x="3418448" y="0"/>
            <a:ext cx="4462545" cy="6858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5F8B524-1202-4D14-B620-922451043A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863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A50605-D41A-4697-AF82-6D9BDD3355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91"/>
          <a:stretch/>
        </p:blipFill>
        <p:spPr>
          <a:xfrm>
            <a:off x="1408087" y="0"/>
            <a:ext cx="9719739" cy="6858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CD5E249-ED88-4D08-AE92-FFF45FBBC8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4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0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6515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41242F"/>
      </a:dk2>
      <a:lt2>
        <a:srgbClr val="E2E5E8"/>
      </a:lt2>
      <a:accent1>
        <a:srgbClr val="E77D29"/>
      </a:accent1>
      <a:accent2>
        <a:srgbClr val="D51D17"/>
      </a:accent2>
      <a:accent3>
        <a:srgbClr val="E72973"/>
      </a:accent3>
      <a:accent4>
        <a:srgbClr val="D517B0"/>
      </a:accent4>
      <a:accent5>
        <a:srgbClr val="BD29E7"/>
      </a:accent5>
      <a:accent6>
        <a:srgbClr val="6D30D9"/>
      </a:accent6>
      <a:hlink>
        <a:srgbClr val="B943C0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B86D9CE6FC794CBE0DB41B31B828F1" ma:contentTypeVersion="2" ma:contentTypeDescription="Create a new document." ma:contentTypeScope="" ma:versionID="bd232911195dc91503d144edce3f120c">
  <xsd:schema xmlns:xsd="http://www.w3.org/2001/XMLSchema" xmlns:xs="http://www.w3.org/2001/XMLSchema" xmlns:p="http://schemas.microsoft.com/office/2006/metadata/properties" xmlns:ns2="771cc2c4-4ed7-455c-b215-719e1e33c938" targetNamespace="http://schemas.microsoft.com/office/2006/metadata/properties" ma:root="true" ma:fieldsID="542512d122efd69ed3d61ab4ef88709d" ns2:_="">
    <xsd:import namespace="771cc2c4-4ed7-455c-b215-719e1e33c93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1cc2c4-4ed7-455c-b215-719e1e33c93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807C51-7655-47A6-B99A-17E2573B76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1cc2c4-4ed7-455c-b215-719e1e33c93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C70761-63AA-4C3B-A8F7-6BC1E3F6038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A69FCA1-F1B3-4439-9973-7F04387BAD0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24</Words>
  <Application>Microsoft Office PowerPoint</Application>
  <PresentationFormat>Widescreen</PresentationFormat>
  <Paragraphs>8</Paragraphs>
  <Slides>11</Slides>
  <Notes>0</Notes>
  <HiddenSlides>0</HiddenSlides>
  <MMClips>9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SketchyVTI</vt:lpstr>
      <vt:lpstr>Special function and integral transforms  MAT241</vt:lpstr>
      <vt:lpstr>Bessel Differential Equation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Special function and integral transforms  MAT241</dc:title>
  <dc:creator>Caroline Kamil</dc:creator>
  <cp:lastModifiedBy>Caroline Kamil</cp:lastModifiedBy>
  <cp:revision>8</cp:revision>
  <dcterms:created xsi:type="dcterms:W3CDTF">2020-09-09T12:20:09Z</dcterms:created>
  <dcterms:modified xsi:type="dcterms:W3CDTF">2020-09-12T03:58:50Z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0x01010020B86D9CE6FC794CBE0DB41B31B828F1</vt:lpwstr>
  </property>
</Properties>
</file>

<file path=docProps/thumbnail.jpeg>
</file>